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7" r:id="rId2"/>
    <p:sldId id="28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873F2-93E6-4034-ACD4-00214C4A8948}" type="datetimeFigureOut">
              <a:rPr lang="de-DE" smtClean="0"/>
              <a:t>30.03.2017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C6D85-94D0-48A5-81F7-75085B9492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AD06-C10E-402B-804E-7F6620F19C6D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9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278C-999C-432F-A515-7B40C38858A7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8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A5D-1B41-4D86-9B5B-D5B5D410B21C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2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6394-90D1-41D8-8F78-95B60BB45F06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5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60372D4-1D54-49CD-BB27-B20B2433A691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10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6C6-8720-4B9F-90A0-8539D313769D}" type="datetime1">
              <a:rPr lang="de-DE" smtClean="0"/>
              <a:t>30.03.2017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4512-9A26-49C6-8711-6000D2789930}" type="datetime1">
              <a:rPr lang="de-DE" smtClean="0"/>
              <a:t>30.03.2017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0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6970-1F93-450D-91D5-7E7BAB194242}" type="datetime1">
              <a:rPr lang="de-DE" smtClean="0"/>
              <a:t>30.03.2017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8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2D3-D26D-498F-8EAF-8E0C6B4E128A}" type="datetime1">
              <a:rPr lang="de-DE" smtClean="0"/>
              <a:t>30.03.2017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9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3B32-A64F-4CA2-BEDA-AAFB81997D58}" type="datetime1">
              <a:rPr lang="de-DE" smtClean="0"/>
              <a:t>30.03.2017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7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0BA5-8DDE-4F98-BE0E-D62B4ADE3E0C}" type="datetime1">
              <a:rPr lang="de-DE" smtClean="0"/>
              <a:t>30.03.2017</a:t>
            </a:fld>
            <a:endParaRPr lang="de-D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07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802B329-3633-440D-824D-EA26EAD48E23}" type="datetime1">
              <a:rPr lang="de-DE" smtClean="0"/>
              <a:t>30.03.2017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C9751A3-6B65-4C91-9788-0AB8301AA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1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Projekt X</a:t>
            </a:r>
            <a:br>
              <a:rPr lang="de-DE" dirty="0"/>
            </a:br>
            <a:r>
              <a:rPr lang="de-DE" dirty="0"/>
              <a:t>Datum und Ort 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1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51A3-6B65-4C91-9788-0AB8301AA646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95782"/>
            <a:ext cx="10058400" cy="61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3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5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Calibri</vt:lpstr>
      <vt:lpstr>Rockwell</vt:lpstr>
      <vt:lpstr>Rockwell Condensed</vt:lpstr>
      <vt:lpstr>Wingdings</vt:lpstr>
      <vt:lpstr>Holzart</vt:lpstr>
      <vt:lpstr>Projekt X Datum und Ort 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Schulversammlung 01.03.2017</dc:title>
  <dc:creator>Irene</dc:creator>
  <cp:lastModifiedBy>Irene</cp:lastModifiedBy>
  <cp:revision>25</cp:revision>
  <dcterms:created xsi:type="dcterms:W3CDTF">2017-02-23T17:03:10Z</dcterms:created>
  <dcterms:modified xsi:type="dcterms:W3CDTF">2017-03-30T18:49:16Z</dcterms:modified>
</cp:coreProperties>
</file>